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5DC-BF93-43FE-9C2C-F1DA02F59E2B}" type="datetimeFigureOut">
              <a:rPr lang="zh-CN" altLang="en-US" smtClean="0"/>
              <a:t>2015/10/14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7850-7078-4BD6-B7BC-60F3EEEA8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9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A15DC-BF93-43FE-9C2C-F1DA02F59E2B}" type="datetimeFigureOut">
              <a:rPr lang="zh-CN" altLang="en-US" smtClean="0"/>
              <a:t>2015/10/14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7850-7078-4BD6-B7BC-60F3EEEA8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3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ja-JP" altLang="en-US" sz="5400" b="0" smtClean="0">
                <a:latin typeface="DCGHigeMoji-W5" panose="03000500010101010101" pitchFamily="66" charset="-128"/>
                <a:ea typeface="DCGHigeMoji-W5" panose="03000500010101010101" pitchFamily="66" charset="-128"/>
              </a:rPr>
              <a:t>コイヌの単語帳</a:t>
            </a:r>
            <a:endParaRPr lang="zh-CN" altLang="en-US" sz="5400" b="0" dirty="0">
              <a:latin typeface="DCGHigeMoji-W5" panose="03000500010101010101" pitchFamily="66" charset="-128"/>
              <a:ea typeface="DCGHigeMoji-W5" panose="030005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8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8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1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8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57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>
                <a:latin typeface="DFGKoIn-W4" panose="03000400010101010101" pitchFamily="66" charset="-128"/>
                <a:ea typeface="DFGKoIn-W4" panose="03000400010101010101" pitchFamily="66" charset="-128"/>
              </a:rPr>
              <a:t>ご清聴有難う御座いました！！</a:t>
            </a:r>
            <a:endParaRPr lang="zh-CN" altLang="en-US" dirty="0">
              <a:latin typeface="DFGKoIn-W4" panose="03000400010101010101" pitchFamily="66" charset="-128"/>
              <a:ea typeface="DFGKoIn-W4" panose="030004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4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5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全屏显示(4:3)</PresentationFormat>
  <Paragraphs>2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コイヌの単語帳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ご清聴有難う御座いました！！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</dc:title>
  <dc:creator>HuangWeijing</dc:creator>
  <cp:lastModifiedBy>HuangWeijing</cp:lastModifiedBy>
  <cp:revision>1</cp:revision>
  <dcterms:created xsi:type="dcterms:W3CDTF">2015-10-14T14:35:04Z</dcterms:created>
  <dcterms:modified xsi:type="dcterms:W3CDTF">2015-10-14T14:35:04Z</dcterms:modified>
</cp:coreProperties>
</file>